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8" r:id="rId3"/>
    <p:sldId id="257" r:id="rId4"/>
    <p:sldId id="259" r:id="rId5"/>
    <p:sldId id="267" r:id="rId6"/>
    <p:sldId id="266" r:id="rId7"/>
    <p:sldId id="260" r:id="rId8"/>
    <p:sldId id="261" r:id="rId9"/>
    <p:sldId id="262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59" autoAdjust="0"/>
    <p:restoredTop sz="94660"/>
  </p:normalViewPr>
  <p:slideViewPr>
    <p:cSldViewPr>
      <p:cViewPr varScale="1">
        <p:scale>
          <a:sx n="71" d="100"/>
          <a:sy n="71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2;&#1085;&#1077;&#1084;&#1086;&#1090;&#1072;&#1073;&#1083;&#1080;&#1094;&#1099;.pptx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audio" Target="../media/audio1.wav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 МНЕМОТАБЛИЦЫ… </a:t>
            </a:r>
            <a:br>
              <a:rPr lang="ru-RU" b="1" dirty="0" smtClean="0"/>
            </a:br>
            <a:r>
              <a:rPr lang="ru-RU" b="1" dirty="0" smtClean="0"/>
              <a:t>или схемы - алгоритмы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2228310"/>
            <a:ext cx="6696744" cy="417646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92486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«Описание  и сравнение  птиц»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1800" b="1" dirty="0" smtClean="0"/>
              <a:t>- Внешний </a:t>
            </a:r>
            <a:r>
              <a:rPr lang="ru-RU" sz="1800" b="1" dirty="0"/>
              <a:t>вид</a:t>
            </a:r>
          </a:p>
          <a:p>
            <a:r>
              <a:rPr lang="ru-RU" sz="1800" b="1" dirty="0" smtClean="0"/>
              <a:t>- Зимующая </a:t>
            </a:r>
            <a:r>
              <a:rPr lang="ru-RU" sz="1800" b="1" dirty="0"/>
              <a:t>или перелётная</a:t>
            </a:r>
          </a:p>
          <a:p>
            <a:r>
              <a:rPr lang="ru-RU" sz="1800" b="1" dirty="0" smtClean="0"/>
              <a:t>- Где </a:t>
            </a:r>
            <a:r>
              <a:rPr lang="ru-RU" sz="1800" b="1" dirty="0"/>
              <a:t>живёт</a:t>
            </a:r>
          </a:p>
          <a:p>
            <a:r>
              <a:rPr lang="ru-RU" sz="1800" b="1" dirty="0" smtClean="0"/>
              <a:t>- Чем </a:t>
            </a:r>
            <a:r>
              <a:rPr lang="ru-RU" sz="1800" b="1" dirty="0"/>
              <a:t>питается</a:t>
            </a:r>
          </a:p>
          <a:p>
            <a:r>
              <a:rPr lang="ru-RU" sz="1800" b="1" dirty="0" smtClean="0"/>
              <a:t>- Как </a:t>
            </a:r>
            <a:r>
              <a:rPr lang="ru-RU" sz="1800" b="1" dirty="0"/>
              <a:t>выводит птенцов</a:t>
            </a:r>
          </a:p>
          <a:p>
            <a:r>
              <a:rPr lang="ru-RU" sz="1800" b="1" dirty="0" smtClean="0"/>
              <a:t>- Какую </a:t>
            </a:r>
            <a:r>
              <a:rPr lang="ru-RU" sz="1800" b="1" dirty="0"/>
              <a:t>пользу приносит человеку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764704"/>
            <a:ext cx="5638800" cy="489654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7915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«Описание  игрушки»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000" b="1" dirty="0" smtClean="0"/>
              <a:t>- Цвет</a:t>
            </a:r>
            <a:endParaRPr lang="ru-RU" sz="2000" b="1" dirty="0"/>
          </a:p>
          <a:p>
            <a:r>
              <a:rPr lang="ru-RU" sz="2000" b="1" dirty="0" smtClean="0"/>
              <a:t>- Форма</a:t>
            </a:r>
            <a:endParaRPr lang="ru-RU" sz="2000" b="1" dirty="0"/>
          </a:p>
          <a:p>
            <a:r>
              <a:rPr lang="ru-RU" sz="2000" b="1" dirty="0" smtClean="0"/>
              <a:t>- Величина</a:t>
            </a:r>
            <a:endParaRPr lang="ru-RU" sz="2000" b="1" dirty="0"/>
          </a:p>
          <a:p>
            <a:r>
              <a:rPr lang="ru-RU" sz="2000" b="1" dirty="0" smtClean="0"/>
              <a:t>- Материал</a:t>
            </a:r>
            <a:endParaRPr lang="ru-RU" sz="2000" b="1" dirty="0"/>
          </a:p>
          <a:p>
            <a:r>
              <a:rPr lang="ru-RU" sz="2000" b="1" dirty="0" smtClean="0"/>
              <a:t>- Часть </a:t>
            </a:r>
            <a:r>
              <a:rPr lang="ru-RU" sz="2000" b="1" dirty="0"/>
              <a:t>игрушки</a:t>
            </a:r>
          </a:p>
          <a:p>
            <a:r>
              <a:rPr lang="ru-RU" sz="2000" b="1" dirty="0" smtClean="0"/>
              <a:t>- Действия </a:t>
            </a:r>
            <a:r>
              <a:rPr lang="ru-RU" sz="2000" b="1" dirty="0"/>
              <a:t>с игрушкой</a:t>
            </a:r>
          </a:p>
          <a:p>
            <a:endParaRPr lang="ru-RU" dirty="0"/>
          </a:p>
        </p:txBody>
      </p:sp>
      <p:pic>
        <p:nvPicPr>
          <p:cNvPr id="5" name="Объект 4">
            <a:hlinkClick r:id="rId3" action="ppaction://hlinkpres?slideindex=1&amp;slidetitle="/>
          </p:cNvPr>
          <p:cNvPicPr>
            <a:picLocks noGrp="1" noChangeAspect="1"/>
          </p:cNvPicPr>
          <p:nvPr>
            <p:ph sz="quarter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980728"/>
            <a:ext cx="5638800" cy="496855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80198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nvader\Desktop\IMG_15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801026"/>
            <a:ext cx="3240360" cy="2564078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nvader\Desktop\IMG_15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562" y="332656"/>
            <a:ext cx="2899262" cy="2376264"/>
          </a:xfrm>
          <a:prstGeom prst="ellipse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nvader\Desktop\IMG_154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91607" y="402033"/>
            <a:ext cx="2968424" cy="2376263"/>
          </a:xfrm>
          <a:prstGeom prst="ellipse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nvader\Desktop\IMG_154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562" y="3789040"/>
            <a:ext cx="3240360" cy="2361918"/>
          </a:xfrm>
          <a:prstGeom prst="ellipse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nvader\Desktop\IMG_154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1055" y="3816464"/>
            <a:ext cx="3209529" cy="2339446"/>
          </a:xfrm>
          <a:prstGeom prst="ellipse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5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2743200"/>
            <a:ext cx="8352928" cy="349411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300" dirty="0" smtClean="0">
                <a:solidFill>
                  <a:schemeClr val="accent6">
                    <a:lumMod val="50000"/>
                  </a:schemeClr>
                </a:solidFill>
              </a:rPr>
              <a:t>задачи:</a:t>
            </a:r>
          </a:p>
          <a:p>
            <a:pPr algn="just"/>
            <a:endParaRPr lang="ru-RU" sz="2300" dirty="0"/>
          </a:p>
          <a:p>
            <a:pPr algn="l"/>
            <a:r>
              <a:rPr lang="ru-RU" sz="2300" dirty="0" smtClean="0"/>
              <a:t>•</a:t>
            </a:r>
            <a:r>
              <a:rPr lang="ru-RU" sz="2300" i="1" dirty="0" smtClean="0"/>
              <a:t>развитие </a:t>
            </a:r>
            <a:r>
              <a:rPr lang="ru-RU" sz="2300" i="1" dirty="0"/>
              <a:t>основных психических процессов – памяти, внимания, восприятия, мышления, особенно, образного;</a:t>
            </a:r>
          </a:p>
          <a:p>
            <a:pPr algn="l"/>
            <a:r>
              <a:rPr lang="ru-RU" sz="2300" i="1" dirty="0" smtClean="0"/>
              <a:t>•кодирование </a:t>
            </a:r>
            <a:r>
              <a:rPr lang="ru-RU" sz="2300" i="1" dirty="0"/>
              <a:t>информации, то есть, преобразование предметов, образов в абстрактные знаки, символы;</a:t>
            </a:r>
          </a:p>
          <a:p>
            <a:pPr algn="l"/>
            <a:r>
              <a:rPr lang="ru-RU" sz="2300" i="1" dirty="0" smtClean="0"/>
              <a:t>•перекодирование </a:t>
            </a:r>
            <a:r>
              <a:rPr lang="ru-RU" sz="2300" i="1" dirty="0"/>
              <a:t>информации, то есть, преобразование из абстрактных символов в образы;</a:t>
            </a:r>
          </a:p>
          <a:p>
            <a:pPr algn="l"/>
            <a:r>
              <a:rPr lang="ru-RU" sz="2300" i="1" dirty="0" smtClean="0"/>
              <a:t>•развитие </a:t>
            </a:r>
            <a:r>
              <a:rPr lang="ru-RU" sz="2300" i="1" dirty="0"/>
              <a:t>мелкой моторики рук при обследовании предметов.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332656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Мнемотехника</a:t>
            </a:r>
            <a:r>
              <a:rPr lang="ru-RU" sz="2000" b="1" dirty="0" smtClean="0"/>
              <a:t> </a:t>
            </a:r>
            <a:r>
              <a:rPr lang="ru-RU" sz="2000" b="1" dirty="0"/>
              <a:t>- это </a:t>
            </a:r>
            <a:br>
              <a:rPr lang="ru-RU" sz="2000" b="1" dirty="0"/>
            </a:br>
            <a:r>
              <a:rPr lang="ru-RU" sz="2000" b="1" dirty="0" smtClean="0"/>
              <a:t>схема</a:t>
            </a:r>
            <a:r>
              <a:rPr lang="ru-RU" sz="2000" b="1" dirty="0"/>
              <a:t>, в которую заложена определённая информация;   </a:t>
            </a:r>
            <a:br>
              <a:rPr lang="ru-RU" sz="2000" b="1" dirty="0"/>
            </a:br>
            <a:r>
              <a:rPr lang="ru-RU" sz="2000" b="1" dirty="0" smtClean="0"/>
              <a:t> </a:t>
            </a:r>
            <a:r>
              <a:rPr lang="ru-RU" sz="2000" b="1" dirty="0"/>
              <a:t>система методов и приёмов, которая  обеспечивает  эффективное запоминание, воспроизведения  и сохранение информации. </a:t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3055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>
                <a:solidFill>
                  <a:srgbClr val="FFFF00"/>
                </a:solidFill>
              </a:rPr>
              <a:t>Описание герба»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1916832"/>
            <a:ext cx="2362200" cy="4144963"/>
          </a:xfrm>
        </p:spPr>
        <p:txBody>
          <a:bodyPr>
            <a:normAutofit fontScale="77500" lnSpcReduction="20000"/>
          </a:bodyPr>
          <a:lstStyle/>
          <a:p>
            <a:pPr marL="9144"/>
            <a:r>
              <a:rPr lang="ru-RU" sz="1800" b="1" dirty="0" smtClean="0">
                <a:solidFill>
                  <a:schemeClr val="bg1"/>
                </a:solidFill>
              </a:rPr>
              <a:t>- Рассказать </a:t>
            </a:r>
            <a:r>
              <a:rPr lang="ru-RU" sz="1800" b="1" dirty="0">
                <a:solidFill>
                  <a:schemeClr val="bg1"/>
                </a:solidFill>
              </a:rPr>
              <a:t>о форме герба </a:t>
            </a:r>
            <a:r>
              <a:rPr lang="ru-RU" sz="1800" i="1" dirty="0">
                <a:solidFill>
                  <a:schemeClr val="bg1"/>
                </a:solidFill>
              </a:rPr>
              <a:t>/обычно это форма </a:t>
            </a:r>
            <a:r>
              <a:rPr lang="ru-RU" sz="1800" i="1" dirty="0" smtClean="0">
                <a:solidFill>
                  <a:schemeClr val="bg1"/>
                </a:solidFill>
              </a:rPr>
              <a:t>щита/</a:t>
            </a:r>
          </a:p>
          <a:p>
            <a:pPr marL="9144"/>
            <a:r>
              <a:rPr lang="ru-RU" sz="1800" b="1" dirty="0" smtClean="0">
                <a:solidFill>
                  <a:schemeClr val="bg1"/>
                </a:solidFill>
              </a:rPr>
              <a:t>- Из </a:t>
            </a:r>
            <a:r>
              <a:rPr lang="ru-RU" sz="1800" b="1" dirty="0">
                <a:solidFill>
                  <a:schemeClr val="bg1"/>
                </a:solidFill>
              </a:rPr>
              <a:t>скольких частей состоит </a:t>
            </a:r>
            <a:r>
              <a:rPr lang="ru-RU" sz="1800" b="1" dirty="0" smtClean="0">
                <a:solidFill>
                  <a:schemeClr val="bg1"/>
                </a:solidFill>
              </a:rPr>
              <a:t>герб</a:t>
            </a:r>
          </a:p>
          <a:p>
            <a:pPr marL="9144"/>
            <a:r>
              <a:rPr lang="ru-RU" sz="1800" b="1" dirty="0" smtClean="0">
                <a:solidFill>
                  <a:schemeClr val="bg1"/>
                </a:solidFill>
              </a:rPr>
              <a:t>- Какие </a:t>
            </a:r>
            <a:r>
              <a:rPr lang="ru-RU" sz="1800" b="1" dirty="0">
                <a:solidFill>
                  <a:schemeClr val="bg1"/>
                </a:solidFill>
              </a:rPr>
              <a:t>основные цвета используются в качестве фона герба и что они </a:t>
            </a:r>
            <a:r>
              <a:rPr lang="ru-RU" sz="1800" b="1" dirty="0" smtClean="0">
                <a:solidFill>
                  <a:schemeClr val="bg1"/>
                </a:solidFill>
              </a:rPr>
              <a:t>символизируют</a:t>
            </a:r>
          </a:p>
          <a:p>
            <a:pPr marL="9144"/>
            <a:r>
              <a:rPr lang="ru-RU" sz="1800" b="1" dirty="0" smtClean="0">
                <a:solidFill>
                  <a:schemeClr val="bg1"/>
                </a:solidFill>
              </a:rPr>
              <a:t>- О </a:t>
            </a:r>
            <a:r>
              <a:rPr lang="ru-RU" sz="1800" b="1" dirty="0">
                <a:solidFill>
                  <a:schemeClr val="bg1"/>
                </a:solidFill>
              </a:rPr>
              <a:t>чём рассказывает герб  </a:t>
            </a:r>
            <a:r>
              <a:rPr lang="ru-RU" sz="1800" i="1" dirty="0">
                <a:solidFill>
                  <a:schemeClr val="bg1"/>
                </a:solidFill>
              </a:rPr>
              <a:t>/о природе, истории, профессии жителей и т.д</a:t>
            </a:r>
            <a:r>
              <a:rPr lang="ru-RU" sz="1800" i="1" dirty="0" smtClean="0">
                <a:solidFill>
                  <a:schemeClr val="bg1"/>
                </a:solidFill>
              </a:rPr>
              <a:t>./</a:t>
            </a:r>
          </a:p>
          <a:p>
            <a:pPr marL="9144"/>
            <a:r>
              <a:rPr lang="ru-RU" sz="1800" b="1" dirty="0" smtClean="0">
                <a:solidFill>
                  <a:schemeClr val="bg1"/>
                </a:solidFill>
              </a:rPr>
              <a:t>- Рассказать </a:t>
            </a:r>
            <a:r>
              <a:rPr lang="ru-RU" sz="1800" b="1" dirty="0">
                <a:solidFill>
                  <a:schemeClr val="bg1"/>
                </a:solidFill>
              </a:rPr>
              <a:t>подробнее, что изображено на гербе и почему</a:t>
            </a:r>
            <a:r>
              <a:rPr lang="ru-RU" sz="1800" dirty="0">
                <a:solidFill>
                  <a:schemeClr val="bg1"/>
                </a:solidFill>
              </a:rPr>
              <a:t>?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908720"/>
            <a:ext cx="5616624" cy="511256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56451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«Рассказ о профессиях людей»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1988840"/>
            <a:ext cx="2362200" cy="4144963"/>
          </a:xfrm>
        </p:spPr>
        <p:txBody>
          <a:bodyPr/>
          <a:lstStyle/>
          <a:p>
            <a:r>
              <a:rPr lang="ru-RU" sz="1800" b="1" dirty="0" smtClean="0"/>
              <a:t>-Название профессии</a:t>
            </a:r>
          </a:p>
          <a:p>
            <a:r>
              <a:rPr lang="ru-RU" sz="1800" b="1" dirty="0" smtClean="0"/>
              <a:t>-Место </a:t>
            </a:r>
            <a:r>
              <a:rPr lang="ru-RU" sz="1800" b="1" dirty="0"/>
              <a:t>работы</a:t>
            </a:r>
          </a:p>
          <a:p>
            <a:r>
              <a:rPr lang="ru-RU" sz="1800" b="1" dirty="0" smtClean="0"/>
              <a:t>-Что </a:t>
            </a:r>
            <a:r>
              <a:rPr lang="ru-RU" sz="1800" b="1" dirty="0"/>
              <a:t>делает человек данной профессии</a:t>
            </a:r>
          </a:p>
          <a:p>
            <a:r>
              <a:rPr lang="ru-RU" sz="1800" b="1" dirty="0" smtClean="0"/>
              <a:t>-Что </a:t>
            </a:r>
            <a:r>
              <a:rPr lang="ru-RU" sz="1800" b="1" dirty="0"/>
              <a:t>нужно для работы </a:t>
            </a:r>
            <a:r>
              <a:rPr lang="ru-RU" sz="1800" i="1" dirty="0"/>
              <a:t>/инструменты и оборудование/</a:t>
            </a:r>
          </a:p>
          <a:p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908720"/>
            <a:ext cx="5472608" cy="511256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79058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«Описание предметов одежды»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/>
              <a:t>- Цвет</a:t>
            </a:r>
            <a:endParaRPr lang="ru-RU" sz="2000" b="1" dirty="0"/>
          </a:p>
          <a:p>
            <a:r>
              <a:rPr lang="ru-RU" sz="2000" b="1" dirty="0"/>
              <a:t>-</a:t>
            </a:r>
            <a:r>
              <a:rPr lang="ru-RU" sz="2000" b="1" dirty="0" smtClean="0"/>
              <a:t>Материал</a:t>
            </a:r>
            <a:endParaRPr lang="ru-RU" sz="2000" b="1" dirty="0"/>
          </a:p>
          <a:p>
            <a:r>
              <a:rPr lang="ru-RU" sz="2000" b="1" dirty="0"/>
              <a:t>-</a:t>
            </a:r>
            <a:r>
              <a:rPr lang="ru-RU" sz="2000" b="1" dirty="0" smtClean="0"/>
              <a:t>Части </a:t>
            </a:r>
            <a:r>
              <a:rPr lang="ru-RU" sz="2000" b="1" dirty="0"/>
              <a:t>одежды</a:t>
            </a:r>
          </a:p>
          <a:p>
            <a:r>
              <a:rPr lang="ru-RU" sz="2000" b="1" dirty="0" smtClean="0"/>
              <a:t>- Сезонность </a:t>
            </a:r>
            <a:r>
              <a:rPr lang="ru-RU" sz="2000" b="1" dirty="0"/>
              <a:t>одежды</a:t>
            </a:r>
          </a:p>
          <a:p>
            <a:r>
              <a:rPr lang="ru-RU" sz="2000" b="1" dirty="0" smtClean="0"/>
              <a:t>- Для </a:t>
            </a:r>
            <a:r>
              <a:rPr lang="ru-RU" sz="2000" b="1" dirty="0"/>
              <a:t>кого предназначена одежда</a:t>
            </a:r>
          </a:p>
          <a:p>
            <a:r>
              <a:rPr lang="ru-RU" sz="2000" b="1" dirty="0"/>
              <a:t>-</a:t>
            </a:r>
            <a:r>
              <a:rPr lang="ru-RU" sz="2000" b="1" dirty="0" smtClean="0"/>
              <a:t>Действия </a:t>
            </a:r>
            <a:r>
              <a:rPr lang="ru-RU" sz="2000" b="1" dirty="0"/>
              <a:t>с одеждой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908720"/>
            <a:ext cx="5638800" cy="504056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397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«Описание предметы посуды»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- Цвет</a:t>
            </a:r>
            <a:endParaRPr lang="ru-RU" sz="2000" b="1" dirty="0"/>
          </a:p>
          <a:p>
            <a:r>
              <a:rPr lang="ru-RU" sz="2000" b="1" dirty="0" smtClean="0"/>
              <a:t>- Форма</a:t>
            </a:r>
            <a:endParaRPr lang="ru-RU" sz="2000" b="1" dirty="0"/>
          </a:p>
          <a:p>
            <a:r>
              <a:rPr lang="ru-RU" sz="2000" b="1" dirty="0" smtClean="0"/>
              <a:t>- Величина</a:t>
            </a:r>
            <a:endParaRPr lang="ru-RU" sz="2000" b="1" dirty="0"/>
          </a:p>
          <a:p>
            <a:r>
              <a:rPr lang="ru-RU" sz="2000" b="1" dirty="0" smtClean="0"/>
              <a:t>- Материал</a:t>
            </a:r>
            <a:endParaRPr lang="ru-RU" sz="2000" b="1" dirty="0"/>
          </a:p>
          <a:p>
            <a:r>
              <a:rPr lang="ru-RU" sz="2000" b="1" dirty="0" smtClean="0"/>
              <a:t>- Части </a:t>
            </a:r>
            <a:r>
              <a:rPr lang="ru-RU" sz="2000" b="1" dirty="0"/>
              <a:t>посуды</a:t>
            </a:r>
          </a:p>
          <a:p>
            <a:r>
              <a:rPr lang="ru-RU" sz="2000" b="1" dirty="0" smtClean="0"/>
              <a:t>-Действия </a:t>
            </a:r>
            <a:r>
              <a:rPr lang="ru-RU" sz="2000" b="1" dirty="0"/>
              <a:t>с посудой</a:t>
            </a:r>
          </a:p>
          <a:p>
            <a:endParaRPr lang="ru-RU" sz="2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836712"/>
            <a:ext cx="5638800" cy="511256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3681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«Описание времени года"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-</a:t>
            </a:r>
            <a:r>
              <a:rPr lang="ru-RU" b="1" dirty="0" smtClean="0"/>
              <a:t>Солнце </a:t>
            </a:r>
            <a:r>
              <a:rPr lang="ru-RU" i="1" dirty="0"/>
              <a:t>/светит, но не греет; часто бывает за тучками; жарко греет/</a:t>
            </a:r>
          </a:p>
          <a:p>
            <a:r>
              <a:rPr lang="ru-RU" b="1" dirty="0" smtClean="0"/>
              <a:t>- Небо</a:t>
            </a:r>
            <a:endParaRPr lang="ru-RU" b="1" dirty="0"/>
          </a:p>
          <a:p>
            <a:r>
              <a:rPr lang="ru-RU" b="1" dirty="0" smtClean="0"/>
              <a:t>- Земля</a:t>
            </a:r>
            <a:endParaRPr lang="ru-RU" b="1" dirty="0"/>
          </a:p>
          <a:p>
            <a:r>
              <a:rPr lang="ru-RU" b="1" dirty="0" smtClean="0"/>
              <a:t>- Деревья</a:t>
            </a:r>
            <a:endParaRPr lang="ru-RU" b="1" dirty="0"/>
          </a:p>
          <a:p>
            <a:r>
              <a:rPr lang="ru-RU" b="1" dirty="0" smtClean="0"/>
              <a:t>- Люди</a:t>
            </a:r>
            <a:endParaRPr lang="ru-RU" b="1" dirty="0"/>
          </a:p>
          <a:p>
            <a:r>
              <a:rPr lang="ru-RU" b="1" dirty="0" smtClean="0"/>
              <a:t>- Звери</a:t>
            </a:r>
            <a:endParaRPr lang="ru-RU" b="1" dirty="0"/>
          </a:p>
          <a:p>
            <a:r>
              <a:rPr lang="ru-RU" b="1" dirty="0" smtClean="0"/>
              <a:t>- Птицы</a:t>
            </a:r>
            <a:endParaRPr lang="ru-RU" b="1" dirty="0"/>
          </a:p>
          <a:p>
            <a:r>
              <a:rPr lang="ru-RU" b="1" dirty="0" smtClean="0"/>
              <a:t>- Чем </a:t>
            </a:r>
            <a:r>
              <a:rPr lang="ru-RU" b="1" dirty="0"/>
              <a:t>можно заниматься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764704"/>
            <a:ext cx="5400600" cy="518457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6922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2362200" cy="9906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«Описание овощей и фруктов»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b="1" dirty="0" smtClean="0"/>
              <a:t>Что </a:t>
            </a:r>
            <a:r>
              <a:rPr lang="ru-RU" b="1" dirty="0"/>
              <a:t>это?</a:t>
            </a:r>
          </a:p>
          <a:p>
            <a:r>
              <a:rPr lang="ru-RU" b="1" dirty="0" smtClean="0"/>
              <a:t>- Цвет </a:t>
            </a:r>
            <a:endParaRPr lang="ru-RU" b="1" dirty="0"/>
          </a:p>
          <a:p>
            <a:r>
              <a:rPr lang="ru-RU" b="1" dirty="0" smtClean="0"/>
              <a:t>- Форма</a:t>
            </a:r>
            <a:endParaRPr lang="ru-RU" b="1" dirty="0"/>
          </a:p>
          <a:p>
            <a:r>
              <a:rPr lang="ru-RU" b="1" dirty="0" smtClean="0"/>
              <a:t>- Величина</a:t>
            </a:r>
            <a:endParaRPr lang="ru-RU" b="1" dirty="0"/>
          </a:p>
          <a:p>
            <a:r>
              <a:rPr lang="ru-RU" b="1" dirty="0" smtClean="0"/>
              <a:t>- Вкус</a:t>
            </a:r>
            <a:endParaRPr lang="ru-RU" b="1" dirty="0"/>
          </a:p>
          <a:p>
            <a:r>
              <a:rPr lang="ru-RU" b="1" dirty="0" smtClean="0"/>
              <a:t>- Сочность</a:t>
            </a:r>
            <a:endParaRPr lang="ru-RU" b="1" dirty="0"/>
          </a:p>
          <a:p>
            <a:r>
              <a:rPr lang="ru-RU" b="1" dirty="0" smtClean="0"/>
              <a:t>- Место </a:t>
            </a:r>
            <a:r>
              <a:rPr lang="ru-RU" b="1" dirty="0"/>
              <a:t>произрастания</a:t>
            </a:r>
          </a:p>
          <a:p>
            <a:r>
              <a:rPr lang="ru-RU" b="1" dirty="0" smtClean="0"/>
              <a:t>- Что </a:t>
            </a:r>
            <a:r>
              <a:rPr lang="ru-RU" b="1" dirty="0"/>
              <a:t>из этого можно сделать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908720"/>
            <a:ext cx="5638800" cy="511256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59083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«Описание и сравнение  животное»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800" b="1" dirty="0" smtClean="0"/>
              <a:t>- Внешний </a:t>
            </a:r>
            <a:r>
              <a:rPr lang="ru-RU" sz="1800" b="1" dirty="0"/>
              <a:t>вид /части тела/</a:t>
            </a:r>
          </a:p>
          <a:p>
            <a:r>
              <a:rPr lang="ru-RU" sz="1800" b="1" dirty="0" smtClean="0"/>
              <a:t>- Место </a:t>
            </a:r>
            <a:r>
              <a:rPr lang="ru-RU" sz="1800" b="1" dirty="0"/>
              <a:t>проживания  </a:t>
            </a:r>
            <a:r>
              <a:rPr lang="ru-RU" sz="1800" i="1" dirty="0"/>
              <a:t>/коровник, конура, свинарник  и пр. (для домашних животных) или берлога, логово, нора и пр. (для диких животных)/</a:t>
            </a:r>
          </a:p>
          <a:p>
            <a:r>
              <a:rPr lang="ru-RU" sz="1800" b="1" dirty="0" smtClean="0"/>
              <a:t>- Чем </a:t>
            </a:r>
            <a:r>
              <a:rPr lang="ru-RU" sz="1800" b="1" dirty="0"/>
              <a:t>питается</a:t>
            </a:r>
          </a:p>
          <a:p>
            <a:r>
              <a:rPr lang="ru-RU" sz="1800" b="1" dirty="0" smtClean="0"/>
              <a:t>- Как </a:t>
            </a:r>
            <a:r>
              <a:rPr lang="ru-RU" sz="1800" b="1" dirty="0"/>
              <a:t>зовут детёныша </a:t>
            </a:r>
          </a:p>
          <a:p>
            <a:r>
              <a:rPr lang="ru-RU" sz="1800" b="1" dirty="0" smtClean="0"/>
              <a:t>- Какую </a:t>
            </a:r>
            <a:r>
              <a:rPr lang="ru-RU" sz="1800" b="1" dirty="0"/>
              <a:t>пользу приносит человеку  </a:t>
            </a:r>
            <a:r>
              <a:rPr lang="ru-RU" sz="1800" i="1" dirty="0"/>
              <a:t>/для описания только домашних животных/</a:t>
            </a:r>
          </a:p>
          <a:p>
            <a:r>
              <a:rPr lang="ru-RU" sz="1800" b="1" dirty="0" smtClean="0"/>
              <a:t>- В </a:t>
            </a:r>
            <a:r>
              <a:rPr lang="ru-RU" sz="1800" b="1" dirty="0"/>
              <a:t>каких сказках или мультфильмах встречается данное животное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1052736"/>
            <a:ext cx="5638800" cy="496855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50556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159</TotalTime>
  <Words>386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  МНЕМОТАБЛИЦЫ…  или схемы - алгоритмы</vt:lpstr>
      <vt:lpstr>Мнемотехника - это  схема, в которую заложена определённая информация;     система методов и приёмов, которая  обеспечивает  эффективное запоминание, воспроизведения  и сохранение информации.  </vt:lpstr>
      <vt:lpstr>  «Описание герба»</vt:lpstr>
      <vt:lpstr>«Рассказ о профессиях людей»</vt:lpstr>
      <vt:lpstr>«Описание предметов одежды»</vt:lpstr>
      <vt:lpstr>«Описание предметы посуды»</vt:lpstr>
      <vt:lpstr>«Описание времени года"</vt:lpstr>
      <vt:lpstr>«Описание овощей и фруктов»</vt:lpstr>
      <vt:lpstr>«Описание и сравнение  животное»</vt:lpstr>
      <vt:lpstr>«Описание  и сравнение  птиц»</vt:lpstr>
      <vt:lpstr>«Описание  игрушки»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МНЕМОТАБЛИЦЫ…  или схемы - алгоритмы</dc:title>
  <dc:creator>Invader</dc:creator>
  <cp:lastModifiedBy>Invader</cp:lastModifiedBy>
  <cp:revision>31</cp:revision>
  <dcterms:created xsi:type="dcterms:W3CDTF">2014-01-11T06:11:14Z</dcterms:created>
  <dcterms:modified xsi:type="dcterms:W3CDTF">2014-01-11T12:48:24Z</dcterms:modified>
</cp:coreProperties>
</file>